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9uiCK/N3ed7hjQRI4PGzIV+QC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605" y="1437441"/>
            <a:ext cx="1603397" cy="23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266333" y="4574171"/>
            <a:ext cx="3885936" cy="126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</a:t>
            </a:r>
            <a:r>
              <a:rPr lang="en-US" sz="2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Cadet Private (PVT)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4266333" y="5420559"/>
            <a:ext cx="365933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Team Member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16111" y="865098"/>
            <a:ext cx="1711972" cy="268231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0"/>
          <p:cNvSpPr txBox="1"/>
          <p:nvPr/>
        </p:nvSpPr>
        <p:spPr>
          <a:xfrm>
            <a:off x="3528647" y="4082176"/>
            <a:ext cx="69233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Cadet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Sergeant Major (CSM)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0"/>
          <p:cNvSpPr/>
          <p:nvPr/>
        </p:nvSpPr>
        <p:spPr>
          <a:xfrm>
            <a:off x="3505197" y="4952591"/>
            <a:ext cx="8206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Battalion Command Sergeant Major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"/>
          <p:cNvSpPr/>
          <p:nvPr/>
        </p:nvSpPr>
        <p:spPr>
          <a:xfrm>
            <a:off x="5148411" y="1525355"/>
            <a:ext cx="1444913" cy="1551539"/>
          </a:xfrm>
          <a:prstGeom prst="ellipse">
            <a:avLst/>
          </a:prstGeom>
          <a:solidFill>
            <a:schemeClr val="dk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1"/>
          <p:cNvSpPr txBox="1"/>
          <p:nvPr/>
        </p:nvSpPr>
        <p:spPr>
          <a:xfrm>
            <a:off x="4007025" y="4027103"/>
            <a:ext cx="495026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Cadet 2</a:t>
            </a:r>
            <a:r>
              <a:rPr lang="en-US" sz="2800" u="sng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Lieutenant (2LT)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1"/>
          <p:cNvSpPr/>
          <p:nvPr/>
        </p:nvSpPr>
        <p:spPr>
          <a:xfrm>
            <a:off x="4007025" y="4899202"/>
            <a:ext cx="372768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Platoon Leader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2"/>
          <p:cNvGrpSpPr/>
          <p:nvPr/>
        </p:nvGrpSpPr>
        <p:grpSpPr>
          <a:xfrm>
            <a:off x="4808453" y="1817077"/>
            <a:ext cx="2451571" cy="1304068"/>
            <a:chOff x="8068211" y="1466840"/>
            <a:chExt cx="1116324" cy="523615"/>
          </a:xfrm>
        </p:grpSpPr>
        <p:pic>
          <p:nvPicPr>
            <p:cNvPr id="162" name="Google Shape;162;p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646496" y="1467739"/>
              <a:ext cx="538039" cy="5227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068211" y="1466840"/>
              <a:ext cx="538039" cy="5227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4" name="Google Shape;164;p12"/>
          <p:cNvSpPr txBox="1"/>
          <p:nvPr/>
        </p:nvSpPr>
        <p:spPr>
          <a:xfrm>
            <a:off x="4355950" y="3597579"/>
            <a:ext cx="474115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Cadet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 u="sng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lieutenant (1LT)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>
            <a:off x="4297449" y="4597233"/>
            <a:ext cx="700691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Company Executive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Officer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13"/>
          <p:cNvGrpSpPr/>
          <p:nvPr/>
        </p:nvGrpSpPr>
        <p:grpSpPr>
          <a:xfrm>
            <a:off x="4056184" y="1677502"/>
            <a:ext cx="3301361" cy="1031991"/>
            <a:chOff x="3951266" y="3295223"/>
            <a:chExt cx="1734267" cy="536494"/>
          </a:xfrm>
        </p:grpSpPr>
        <p:pic>
          <p:nvPicPr>
            <p:cNvPr id="171" name="Google Shape;171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51266" y="3295223"/>
              <a:ext cx="524301" cy="536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2" name="Google Shape;172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556249" y="3295223"/>
              <a:ext cx="524301" cy="536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Google Shape;173;p1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161232" y="3295223"/>
              <a:ext cx="524301" cy="53649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4" name="Google Shape;174;p13"/>
          <p:cNvSpPr txBox="1"/>
          <p:nvPr/>
        </p:nvSpPr>
        <p:spPr>
          <a:xfrm>
            <a:off x="3554643" y="3429000"/>
            <a:ext cx="400674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Captain(CPT)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/>
          <p:nvPr/>
        </p:nvSpPr>
        <p:spPr>
          <a:xfrm>
            <a:off x="3519474" y="4261383"/>
            <a:ext cx="707818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Company Commander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Officer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/>
          <p:nvPr/>
        </p:nvSpPr>
        <p:spPr>
          <a:xfrm>
            <a:off x="5238974" y="1430486"/>
            <a:ext cx="1053045" cy="1877202"/>
          </a:xfrm>
          <a:prstGeom prst="diamond">
            <a:avLst/>
          </a:prstGeom>
          <a:solidFill>
            <a:schemeClr val="dk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4"/>
          <p:cNvSpPr txBox="1"/>
          <p:nvPr/>
        </p:nvSpPr>
        <p:spPr>
          <a:xfrm>
            <a:off x="3859111" y="3765281"/>
            <a:ext cx="44256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Major (MAJ)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4"/>
          <p:cNvSpPr/>
          <p:nvPr/>
        </p:nvSpPr>
        <p:spPr>
          <a:xfrm>
            <a:off x="3898900" y="4719400"/>
            <a:ext cx="505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Battalion Executive (XO)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5"/>
          <p:cNvGrpSpPr/>
          <p:nvPr/>
        </p:nvGrpSpPr>
        <p:grpSpPr>
          <a:xfrm>
            <a:off x="4461972" y="1333096"/>
            <a:ext cx="2759412" cy="2122397"/>
            <a:chOff x="7777918" y="3356015"/>
            <a:chExt cx="1032211" cy="831076"/>
          </a:xfrm>
        </p:grpSpPr>
        <p:pic>
          <p:nvPicPr>
            <p:cNvPr id="188" name="Google Shape;188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777918" y="3370156"/>
              <a:ext cx="506012" cy="8169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04117" y="3356015"/>
              <a:ext cx="506012" cy="8169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0" name="Google Shape;190;p15"/>
          <p:cNvSpPr txBox="1"/>
          <p:nvPr/>
        </p:nvSpPr>
        <p:spPr>
          <a:xfrm>
            <a:off x="3701472" y="4042875"/>
            <a:ext cx="56991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Cadet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Lieutenant Colonel (LTC)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5"/>
          <p:cNvSpPr/>
          <p:nvPr/>
        </p:nvSpPr>
        <p:spPr>
          <a:xfrm>
            <a:off x="3701486" y="4812318"/>
            <a:ext cx="473007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Battalion Commander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16"/>
          <p:cNvGrpSpPr/>
          <p:nvPr/>
        </p:nvGrpSpPr>
        <p:grpSpPr>
          <a:xfrm>
            <a:off x="4376536" y="1654107"/>
            <a:ext cx="3438927" cy="1623694"/>
            <a:chOff x="6619618" y="5366361"/>
            <a:chExt cx="1561820" cy="816935"/>
          </a:xfrm>
        </p:grpSpPr>
        <p:pic>
          <p:nvPicPr>
            <p:cNvPr id="197" name="Google Shape;197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675426" y="5366361"/>
              <a:ext cx="506012" cy="8169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151485" y="5366361"/>
              <a:ext cx="506012" cy="8169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619618" y="5366361"/>
              <a:ext cx="506012" cy="8169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0" name="Google Shape;200;p16"/>
          <p:cNvSpPr txBox="1"/>
          <p:nvPr/>
        </p:nvSpPr>
        <p:spPr>
          <a:xfrm>
            <a:off x="4672477" y="3955339"/>
            <a:ext cx="39867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Colonel (COL)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6"/>
          <p:cNvSpPr/>
          <p:nvPr/>
        </p:nvSpPr>
        <p:spPr>
          <a:xfrm>
            <a:off x="4694131" y="4804053"/>
            <a:ext cx="452457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Brigade Commander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43136" y="867506"/>
            <a:ext cx="1555626" cy="242821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/>
        </p:nvSpPr>
        <p:spPr>
          <a:xfrm>
            <a:off x="4656905" y="4318021"/>
            <a:ext cx="545649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Cadet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Private First Class (PFC)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4634420" y="5272128"/>
            <a:ext cx="365933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Member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6364" y="1359877"/>
            <a:ext cx="1401747" cy="216631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/>
        </p:nvSpPr>
        <p:spPr>
          <a:xfrm>
            <a:off x="5007132" y="4433214"/>
            <a:ext cx="409310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Corporal (CPL)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5014270" y="5202655"/>
            <a:ext cx="365933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Member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47385" y="1776860"/>
            <a:ext cx="1422094" cy="22012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"/>
          <p:cNvSpPr txBox="1"/>
          <p:nvPr/>
        </p:nvSpPr>
        <p:spPr>
          <a:xfrm>
            <a:off x="5029871" y="4407757"/>
            <a:ext cx="4159665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Cadet Sergeant (SGT)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4970188" y="5177198"/>
            <a:ext cx="338682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Leader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0386" y="937847"/>
            <a:ext cx="1651861" cy="273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5"/>
          <p:cNvSpPr txBox="1"/>
          <p:nvPr/>
        </p:nvSpPr>
        <p:spPr>
          <a:xfrm>
            <a:off x="3716214" y="3968834"/>
            <a:ext cx="498014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Staff Sergeant (SSG)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/>
          <p:nvPr/>
        </p:nvSpPr>
        <p:spPr>
          <a:xfrm>
            <a:off x="3729899" y="4922941"/>
            <a:ext cx="35934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Squad Leader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8236" y="544248"/>
            <a:ext cx="1601517" cy="279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6"/>
          <p:cNvSpPr txBox="1"/>
          <p:nvPr/>
        </p:nvSpPr>
        <p:spPr>
          <a:xfrm>
            <a:off x="3867741" y="4035491"/>
            <a:ext cx="56260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Cadet Sergeant First Class (SFC)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6"/>
          <p:cNvSpPr/>
          <p:nvPr/>
        </p:nvSpPr>
        <p:spPr>
          <a:xfrm>
            <a:off x="3867741" y="5163721"/>
            <a:ext cx="401943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Platoon Sergeant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03945" y="468924"/>
            <a:ext cx="1852338" cy="293984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7"/>
          <p:cNvSpPr txBox="1"/>
          <p:nvPr/>
        </p:nvSpPr>
        <p:spPr>
          <a:xfrm>
            <a:off x="4045562" y="3953812"/>
            <a:ext cx="541186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Master Sergeant (MSG)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"/>
          <p:cNvSpPr/>
          <p:nvPr/>
        </p:nvSpPr>
        <p:spPr>
          <a:xfrm>
            <a:off x="4050231" y="4907919"/>
            <a:ext cx="293753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NCO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3371" y="603257"/>
            <a:ext cx="1912609" cy="297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8"/>
          <p:cNvSpPr txBox="1"/>
          <p:nvPr/>
        </p:nvSpPr>
        <p:spPr>
          <a:xfrm>
            <a:off x="3833446" y="3894725"/>
            <a:ext cx="73986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First Sergeant (1</a:t>
            </a:r>
            <a:r>
              <a:rPr lang="en-US" sz="2800" u="sng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SGT)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</a:t>
            </a:r>
            <a:endParaRPr/>
          </a:p>
        </p:txBody>
      </p:sp>
      <p:sp>
        <p:nvSpPr>
          <p:cNvPr id="135" name="Google Shape;135;p8"/>
          <p:cNvSpPr/>
          <p:nvPr/>
        </p:nvSpPr>
        <p:spPr>
          <a:xfrm>
            <a:off x="3833446" y="4756500"/>
            <a:ext cx="470622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Company 1</a:t>
            </a:r>
            <a:r>
              <a:rPr lang="en-US" sz="2800" u="sng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Sergeant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0469" y="964382"/>
            <a:ext cx="2135005" cy="311067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9"/>
          <p:cNvSpPr txBox="1"/>
          <p:nvPr/>
        </p:nvSpPr>
        <p:spPr>
          <a:xfrm>
            <a:off x="3803465" y="4434370"/>
            <a:ext cx="550150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Rank: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Cadet Sergeant Major (SGM) </a:t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3803464" y="5316899"/>
            <a:ext cx="712436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Position: </a:t>
            </a: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Staff Non- Commission Officer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Widescreen</PresentationFormat>
  <Paragraphs>34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Gozalo, Gilbert T</dc:creator>
  <cp:lastModifiedBy>Gozalo, Gilbert T</cp:lastModifiedBy>
  <cp:revision>1</cp:revision>
  <dcterms:created xsi:type="dcterms:W3CDTF">2018-05-22T02:38:03Z</dcterms:created>
  <dcterms:modified xsi:type="dcterms:W3CDTF">2021-10-11T14:37:48Z</dcterms:modified>
</cp:coreProperties>
</file>